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528" r:id="rId5"/>
    <p:sldId id="529" r:id="rId6"/>
    <p:sldId id="530" r:id="rId7"/>
    <p:sldId id="531" r:id="rId8"/>
    <p:sldId id="498" r:id="rId9"/>
    <p:sldId id="550" r:id="rId10"/>
    <p:sldId id="551" r:id="rId11"/>
    <p:sldId id="556" r:id="rId12"/>
    <p:sldId id="557" r:id="rId13"/>
    <p:sldId id="552" r:id="rId14"/>
    <p:sldId id="549" r:id="rId15"/>
    <p:sldId id="54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20"/>
    <p:restoredTop sz="94496"/>
  </p:normalViewPr>
  <p:slideViewPr>
    <p:cSldViewPr snapToGrid="0" snapToObjects="1">
      <p:cViewPr varScale="1">
        <p:scale>
          <a:sx n="106" d="100"/>
          <a:sy n="106" d="100"/>
        </p:scale>
        <p:origin x="1104" y="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a Harner" userId="cb0cad39-5305-4c72-9387-f1e47ba85e72" providerId="ADAL" clId="{70544025-D7BC-46C0-B7D8-E726C3DD2720}"/>
    <pc:docChg chg="custSel modSld">
      <pc:chgData name="Alisa Harner" userId="cb0cad39-5305-4c72-9387-f1e47ba85e72" providerId="ADAL" clId="{70544025-D7BC-46C0-B7D8-E726C3DD2720}" dt="2024-04-15T20:10:30.428" v="4" actId="313"/>
      <pc:docMkLst>
        <pc:docMk/>
      </pc:docMkLst>
      <pc:sldChg chg="modSp mod">
        <pc:chgData name="Alisa Harner" userId="cb0cad39-5305-4c72-9387-f1e47ba85e72" providerId="ADAL" clId="{70544025-D7BC-46C0-B7D8-E726C3DD2720}" dt="2024-04-15T20:10:30.428" v="4" actId="313"/>
        <pc:sldMkLst>
          <pc:docMk/>
          <pc:sldMk cId="2418602924" sldId="529"/>
        </pc:sldMkLst>
        <pc:spChg chg="mod">
          <ac:chgData name="Alisa Harner" userId="cb0cad39-5305-4c72-9387-f1e47ba85e72" providerId="ADAL" clId="{70544025-D7BC-46C0-B7D8-E726C3DD2720}" dt="2024-04-15T20:10:30.428" v="4" actId="313"/>
          <ac:spMkLst>
            <pc:docMk/>
            <pc:sldMk cId="2418602924" sldId="529"/>
            <ac:spMk id="3" creationId="{67DB123B-58AF-964B-A162-C1EB1FD833E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E5D20-4E4A-9B42-96F3-A9B02FA6701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63F73-CFB3-F148-A035-9B8F6FB6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00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29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60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00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5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49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84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53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44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92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9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59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0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1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7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1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4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2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5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3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8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897A8-2929-3B46-A5F2-05A0C7FBE5E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2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B123B-58AF-964B-A162-C1EB1FD833E9}"/>
              </a:ext>
            </a:extLst>
          </p:cNvPr>
          <p:cNvSpPr txBox="1"/>
          <p:nvPr/>
        </p:nvSpPr>
        <p:spPr>
          <a:xfrm>
            <a:off x="1629423" y="996919"/>
            <a:ext cx="46085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Hard ceiling, paint, and flooring have been installed in the fieldhouse locker rooms.</a:t>
            </a:r>
          </a:p>
          <a:p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54EEB6-A61F-7144-B2EC-0FBE68A01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50" y="2301735"/>
            <a:ext cx="5822646" cy="434676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2B0E34-65D1-5141-B2B9-4F0D97A60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3332" y="922479"/>
            <a:ext cx="4771685" cy="572602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A72DA1-18A8-8846-9248-89F07A21B463}"/>
              </a:ext>
            </a:extLst>
          </p:cNvPr>
          <p:cNvSpPr/>
          <p:nvPr/>
        </p:nvSpPr>
        <p:spPr>
          <a:xfrm>
            <a:off x="4579178" y="263575"/>
            <a:ext cx="43353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EAGLE MOUNTAIN HS</a:t>
            </a:r>
          </a:p>
        </p:txBody>
      </p:sp>
    </p:spTree>
    <p:extLst>
      <p:ext uri="{BB962C8B-B14F-4D97-AF65-F5344CB8AC3E}">
        <p14:creationId xmlns:p14="http://schemas.microsoft.com/office/powerpoint/2010/main" val="1268263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FD78B4D-FF98-6A46-9C61-E87FF89BF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34" y="3264568"/>
            <a:ext cx="4427621" cy="295174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B123B-58AF-964B-A162-C1EB1FD833E9}"/>
              </a:ext>
            </a:extLst>
          </p:cNvPr>
          <p:cNvSpPr txBox="1"/>
          <p:nvPr/>
        </p:nvSpPr>
        <p:spPr>
          <a:xfrm>
            <a:off x="5121331" y="5629834"/>
            <a:ext cx="6669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Landscaping is ongoing throughout the campus.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39165-6E93-B545-8342-4DDA24D59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487" y="283045"/>
            <a:ext cx="4845264" cy="323017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7DAECD-271C-CE4C-8B57-D28543DE7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8887" y="2546344"/>
            <a:ext cx="4386020" cy="29240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1E8261-D219-214A-8E4A-ADE29996F5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0772" y="203366"/>
            <a:ext cx="4062414" cy="270827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2646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B123B-58AF-964B-A162-C1EB1FD833E9}"/>
              </a:ext>
            </a:extLst>
          </p:cNvPr>
          <p:cNvSpPr txBox="1"/>
          <p:nvPr/>
        </p:nvSpPr>
        <p:spPr>
          <a:xfrm>
            <a:off x="2207363" y="1438193"/>
            <a:ext cx="91696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Fieldhouse, athletic out buildings, and press box begins May 20 with furniture, fixtures, and equipment (FF&amp;E).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Fieldhouse staff move-in on June 17.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Main building FF&amp;E begins June 10.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Administration move-in June 27.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Remaining staff move-in July 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(</a:t>
            </a:r>
            <a:r>
              <a:rPr lang="en-US" sz="2200" b="1" i="1" dirty="0">
                <a:solidFill>
                  <a:schemeClr val="bg1"/>
                </a:solidFill>
              </a:rPr>
              <a:t>Subject to change due to receiving proper certificate of occupancy)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57953F-C74C-5A46-9990-53427B248426}"/>
              </a:ext>
            </a:extLst>
          </p:cNvPr>
          <p:cNvSpPr txBox="1"/>
          <p:nvPr/>
        </p:nvSpPr>
        <p:spPr>
          <a:xfrm>
            <a:off x="2846579" y="397560"/>
            <a:ext cx="7891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EMHS PROJECTED FINISH-OUT TIMELINE</a:t>
            </a:r>
          </a:p>
        </p:txBody>
      </p:sp>
    </p:spTree>
    <p:extLst>
      <p:ext uri="{BB962C8B-B14F-4D97-AF65-F5344CB8AC3E}">
        <p14:creationId xmlns:p14="http://schemas.microsoft.com/office/powerpoint/2010/main" val="953454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B123B-58AF-964B-A162-C1EB1FD833E9}"/>
              </a:ext>
            </a:extLst>
          </p:cNvPr>
          <p:cNvSpPr txBox="1"/>
          <p:nvPr/>
        </p:nvSpPr>
        <p:spPr>
          <a:xfrm>
            <a:off x="1620253" y="825761"/>
            <a:ext cx="10371221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Drainage study has been submitted to the City of Saginaw for review.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Construction documents continue to be developed and reviewed by the district, contractor, architect, and City of Saginaw.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The guaranteed maximum price (GMP) demolition package will be brought to the Board for consideration tonight for a May start of demolition.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The GMP grading package will be brought to the Board for consideration in May with a May 21 start date for grading. 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The remaining GMP will be brought to the Board in June for consideration.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Community meeting held April 18 at Wayside 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Signs have been posted to notify groups that utilize fields and parking in the construction area that they will need to relocate.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Construction fencing will be installed May 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3DE7CA-A668-3C44-B042-F0AD67DC0E53}"/>
              </a:ext>
            </a:extLst>
          </p:cNvPr>
          <p:cNvSpPr txBox="1"/>
          <p:nvPr/>
        </p:nvSpPr>
        <p:spPr>
          <a:xfrm>
            <a:off x="4385912" y="168322"/>
            <a:ext cx="4271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WAYSIDE MS UPDATE</a:t>
            </a:r>
          </a:p>
        </p:txBody>
      </p:sp>
    </p:spTree>
    <p:extLst>
      <p:ext uri="{BB962C8B-B14F-4D97-AF65-F5344CB8AC3E}">
        <p14:creationId xmlns:p14="http://schemas.microsoft.com/office/powerpoint/2010/main" val="2027618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B123B-58AF-964B-A162-C1EB1FD833E9}"/>
              </a:ext>
            </a:extLst>
          </p:cNvPr>
          <p:cNvSpPr txBox="1"/>
          <p:nvPr/>
        </p:nvSpPr>
        <p:spPr>
          <a:xfrm>
            <a:off x="1699620" y="263575"/>
            <a:ext cx="102413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Ceiling tiles, flooring, and protection have been installed in the lower level of the fieldhouse.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Carpet, ceiling tiles, millwork, and accessories have been installed the </a:t>
            </a:r>
            <a:r>
              <a:rPr lang="en-US" sz="2200" b="1" dirty="0" err="1">
                <a:solidFill>
                  <a:schemeClr val="bg1"/>
                </a:solidFill>
              </a:rPr>
              <a:t>coachs</a:t>
            </a:r>
            <a:r>
              <a:rPr lang="en-US" sz="2200" b="1" dirty="0">
                <a:solidFill>
                  <a:schemeClr val="bg1"/>
                </a:solidFill>
              </a:rPr>
              <a:t>’ office.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Fieldhouse stair ceiling has been installed.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D6984-61C2-8C4C-B170-B69670E3D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50" y="2152612"/>
            <a:ext cx="3511916" cy="443610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E7440A-520B-F249-BF0A-08FA3AA81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4711" y="2152612"/>
            <a:ext cx="3488018" cy="444490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F2B110-EFA1-AB4B-8C3D-475F27F28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1643" y="2152612"/>
            <a:ext cx="3388691" cy="443610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18602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B123B-58AF-964B-A162-C1EB1FD833E9}"/>
              </a:ext>
            </a:extLst>
          </p:cNvPr>
          <p:cNvSpPr txBox="1"/>
          <p:nvPr/>
        </p:nvSpPr>
        <p:spPr>
          <a:xfrm>
            <a:off x="7643757" y="557822"/>
            <a:ext cx="41489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Stadium turf installation ongoing. Weight room balcony railing is complete.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Cheer gym wood flooring is installed. All overhead work complete and ceiling tiles have been installed.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FE75A2-D45B-3E49-89E2-76ECF84A8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420" y="2016296"/>
            <a:ext cx="3686674" cy="457656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037D1F-E085-7B47-B2E3-7D8487D35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6466" y="363399"/>
            <a:ext cx="4958691" cy="330579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E757A7-A8E5-144D-84FC-6D358A06C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463" y="3358589"/>
            <a:ext cx="4876801" cy="323426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66931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B123B-58AF-964B-A162-C1EB1FD833E9}"/>
              </a:ext>
            </a:extLst>
          </p:cNvPr>
          <p:cNvSpPr txBox="1"/>
          <p:nvPr/>
        </p:nvSpPr>
        <p:spPr>
          <a:xfrm>
            <a:off x="7422021" y="3550892"/>
            <a:ext cx="45560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Auditorium wood panel installation is nearing completion. Auditorium seating is scheduled for delivery on April 19.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Auditorium lobby ceiling installation is ongoing.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Acoustical ceiling panels have been installed in band hall areas.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801885-095D-7A41-BD7F-0D195A1E0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565" y="836520"/>
            <a:ext cx="5544456" cy="308025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E77D28-28EC-9842-9EE0-3899AB411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226" y="270942"/>
            <a:ext cx="4708845" cy="310653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CB8FF5-EBE6-6249-9F9D-32502EBA4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538" y="3694328"/>
            <a:ext cx="6676774" cy="285153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01085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4365C1-D69E-BD45-9782-96ED8FD15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209" y="224731"/>
            <a:ext cx="3910410" cy="493946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B123B-58AF-964B-A162-C1EB1FD833E9}"/>
              </a:ext>
            </a:extLst>
          </p:cNvPr>
          <p:cNvSpPr txBox="1"/>
          <p:nvPr/>
        </p:nvSpPr>
        <p:spPr>
          <a:xfrm>
            <a:off x="609599" y="5295113"/>
            <a:ext cx="110642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Cafeteria overhead ceiling work nearing completion. Flooring installation is scheduled for the week of April 15.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Academic building main level corridor floor installation is in progress.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Dry creek hardscape work is ongoing.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200" b="1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3B947-1127-124D-9A8D-874C59629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2456" y="450859"/>
            <a:ext cx="5269803" cy="276298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822072-AEAF-DD44-B625-A0EB6F708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31" y="2757018"/>
            <a:ext cx="4183544" cy="230966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07455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B123B-58AF-964B-A162-C1EB1FD833E9}"/>
              </a:ext>
            </a:extLst>
          </p:cNvPr>
          <p:cNvSpPr txBox="1"/>
          <p:nvPr/>
        </p:nvSpPr>
        <p:spPr>
          <a:xfrm>
            <a:off x="3340657" y="5963604"/>
            <a:ext cx="6151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Softball field turf and seating has been installed.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E51053-3EC6-AF43-98C1-02908E3C7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047" y="369730"/>
            <a:ext cx="7794747" cy="533182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40274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4D2D9D9-EACF-A94A-94E5-B26AAA896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036" y="3302775"/>
            <a:ext cx="5020016" cy="334667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B123B-58AF-964B-A162-C1EB1FD833E9}"/>
              </a:ext>
            </a:extLst>
          </p:cNvPr>
          <p:cNvSpPr txBox="1"/>
          <p:nvPr/>
        </p:nvSpPr>
        <p:spPr>
          <a:xfrm>
            <a:off x="501204" y="5775991"/>
            <a:ext cx="6151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Off-side road work on Fleming Ranch Rd. is ongoing and near completion.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CF00A3-8F60-2543-8EB1-050B1F520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487" y="263574"/>
            <a:ext cx="4838375" cy="322558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2B33DE-B4BC-D34C-BE2E-4EAEB1D3F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350" y="2105777"/>
            <a:ext cx="5082967" cy="338864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97047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313A099-6FD2-9F41-B031-562CDCB03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295" y="2941759"/>
            <a:ext cx="4901535" cy="326769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B123B-58AF-964B-A162-C1EB1FD833E9}"/>
              </a:ext>
            </a:extLst>
          </p:cNvPr>
          <p:cNvSpPr txBox="1"/>
          <p:nvPr/>
        </p:nvSpPr>
        <p:spPr>
          <a:xfrm>
            <a:off x="338296" y="5486174"/>
            <a:ext cx="61516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Bonds Ranch Rd. construction is ongoing and near completion.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Fiber cable is in progress along Business 287.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7DD6E7-ED7F-5C43-807A-225D10CB6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676" y="263575"/>
            <a:ext cx="4350290" cy="290019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D33C91-AED0-BD44-B9BE-0E9E005987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296" y="2093495"/>
            <a:ext cx="5748629" cy="325356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62560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B123B-58AF-964B-A162-C1EB1FD833E9}"/>
              </a:ext>
            </a:extLst>
          </p:cNvPr>
          <p:cNvSpPr txBox="1"/>
          <p:nvPr/>
        </p:nvSpPr>
        <p:spPr>
          <a:xfrm>
            <a:off x="6946231" y="4626348"/>
            <a:ext cx="53317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Gymnasium main entrance is near completion.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bg1"/>
                </a:solidFill>
              </a:rPr>
              <a:t>Tennis courts are near completion.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756BD7-C5D4-AF49-9FBC-043BB6DF5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91" y="3384884"/>
            <a:ext cx="6216798" cy="310839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304AAB-9963-D24D-B250-3BFC113F3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4973" y="263575"/>
            <a:ext cx="6177960" cy="411864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93860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3D84E2F6FB1944BF91CE01D4BF8844" ma:contentTypeVersion="13" ma:contentTypeDescription="Create a new document." ma:contentTypeScope="" ma:versionID="d7819b71fd3688d841f02e9a2923b9ac">
  <xsd:schema xmlns:xsd="http://www.w3.org/2001/XMLSchema" xmlns:xs="http://www.w3.org/2001/XMLSchema" xmlns:p="http://schemas.microsoft.com/office/2006/metadata/properties" xmlns:ns3="9df80b2f-46d2-4a08-ae06-a314dd06e594" xmlns:ns4="c4f6b82e-230e-4045-9f9b-3405b88e12bd" targetNamespace="http://schemas.microsoft.com/office/2006/metadata/properties" ma:root="true" ma:fieldsID="d4d0ccffbf81d4fa25e683b982ac43a7" ns3:_="" ns4:_="">
    <xsd:import namespace="9df80b2f-46d2-4a08-ae06-a314dd06e594"/>
    <xsd:import namespace="c4f6b82e-230e-4045-9f9b-3405b88e12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80b2f-46d2-4a08-ae06-a314dd06e5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f6b82e-230e-4045-9f9b-3405b88e12b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7C778F-2606-41F3-86B5-9AB67DE986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f80b2f-46d2-4a08-ae06-a314dd06e594"/>
    <ds:schemaRef ds:uri="c4f6b82e-230e-4045-9f9b-3405b88e1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EC3EFE-386B-4088-92EF-9A2E74818EB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6595A60-F1E5-485D-8958-548F26ABFE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128249</TotalTime>
  <Words>444</Words>
  <Application>Microsoft Office PowerPoint</Application>
  <PresentationFormat>Widescreen</PresentationFormat>
  <Paragraphs>61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D. Nethery</dc:creator>
  <cp:lastModifiedBy>Alisa Harner</cp:lastModifiedBy>
  <cp:revision>769</cp:revision>
  <cp:lastPrinted>2023-05-08T15:37:17Z</cp:lastPrinted>
  <dcterms:created xsi:type="dcterms:W3CDTF">2019-04-09T16:54:08Z</dcterms:created>
  <dcterms:modified xsi:type="dcterms:W3CDTF">2024-04-15T20:10:36Z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0x010100573D84E2F6FB1944BF91CE01D4BF8844</vt:lpwstr>
  </property>
</Properties>
</file>